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6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90" d="100"/>
          <a:sy n="90" d="100"/>
        </p:scale>
        <p:origin x="-2652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738313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540487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/>
          <a:lstStyle/>
          <a:p>
            <a:fld id="{664E7642-6B48-4E86-BFEC-A4F557EAC24B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641097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662732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85864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406" t="10714" r="9883" b="9127"/>
          <a:stretch/>
        </p:blipFill>
        <p:spPr>
          <a:xfrm>
            <a:off x="2638425" y="1504950"/>
            <a:ext cx="3867150" cy="3848100"/>
          </a:xfrm>
          <a:prstGeom prst="round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2195736" y="692696"/>
            <a:ext cx="47370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tr-TR" dirty="0" smtClean="0"/>
              <a:t>We should see only green in the round rectangle</a:t>
            </a:r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510885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10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3</cp:revision>
  <dcterms:created xsi:type="dcterms:W3CDTF">2021-02-10T13:32:24Z</dcterms:created>
  <dcterms:modified xsi:type="dcterms:W3CDTF">2021-02-10T13:38:15Z</dcterms:modified>
</cp:coreProperties>
</file>

<file path=docProps/thumbnail.jpeg>
</file>