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Below section-level</a:t>
            </a:r>
          </a:p>
          <a:p>
            <a:pPr lvl="2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2018-03-24T15:04:00Z</dcterms:created>
  <dcterms:modified xsi:type="dcterms:W3CDTF">2018-03-24T15:04:00Z</dcterms:modified>
</cp:coreProperties>
</file>